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b476f82f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b476f82f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b7f37f8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b7f37f8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b7f37f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b7f37f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b476f82f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b476f82f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b41936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b41936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b476f82f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b476f82f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41936c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b41936c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b476f82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b476f82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b476f82f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b476f82f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b476f82f5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b476f82f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b476f82f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b476f82f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Predictor 3000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r>
              <a:rPr lang="en"/>
              <a:t> Waldon, Connor VanDrunen, Riccardo Maffei, Piotr Salustowicz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Our Product?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Scrape more data from different websites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Gather more precise data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</a:t>
            </a:r>
            <a:r>
              <a:rPr lang="en" sz="2000">
                <a:solidFill>
                  <a:schemeClr val="dk1"/>
                </a:solidFill>
              </a:rPr>
              <a:t>training</a:t>
            </a:r>
            <a:r>
              <a:rPr lang="en" sz="2000">
                <a:solidFill>
                  <a:schemeClr val="dk1"/>
                </a:solidFill>
              </a:rPr>
              <a:t> and improving the model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Try out new models with different combinations of data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Finalize the user interface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Goal: Create a user-friendly soccer game predictor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Achievement status: Overall model accuracy of 46%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Future potential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151" y="407850"/>
            <a:ext cx="4047576" cy="43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698" y="-339075"/>
            <a:ext cx="3473251" cy="282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0" y="1941725"/>
            <a:ext cx="2520151" cy="141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5" y="3358350"/>
            <a:ext cx="3173606" cy="17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1525" y="1786050"/>
            <a:ext cx="3071994" cy="1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954" y="3514024"/>
            <a:ext cx="2764797" cy="17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Betting Is Very Popular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10600" y="1127200"/>
            <a:ext cx="40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8400">
                <a:solidFill>
                  <a:schemeClr val="dk1"/>
                </a:solidFill>
              </a:rPr>
              <a:t>Sports betting is one of the fastest growing and most popular forms of betting in the world.</a:t>
            </a:r>
            <a:endParaRPr sz="8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4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0952"/>
              <a:buChar char="●"/>
            </a:pPr>
            <a:r>
              <a:rPr lang="en" sz="8400">
                <a:solidFill>
                  <a:schemeClr val="dk1"/>
                </a:solidFill>
              </a:rPr>
              <a:t>In the Online Sports Betting market, the number of sports bettors in Europe is expected to amount to 36.9m users by 2025.</a:t>
            </a:r>
            <a:br>
              <a:rPr lang="en" sz="6800">
                <a:solidFill>
                  <a:schemeClr val="dk1"/>
                </a:solidFill>
              </a:rPr>
            </a:br>
            <a:endParaRPr sz="6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6800">
                <a:solidFill>
                  <a:schemeClr val="dk1"/>
                </a:solidFill>
              </a:rPr>
            </a:br>
            <a:endParaRPr sz="6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926" y="1364926"/>
            <a:ext cx="4895073" cy="31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557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00">
                <a:solidFill>
                  <a:schemeClr val="dk1"/>
                </a:solidFill>
              </a:rPr>
              <a:t>Even with logical human predictions, it is nearly impossible to consistently predict matches accurately.</a:t>
            </a:r>
            <a:endParaRPr sz="6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00">
                <a:solidFill>
                  <a:schemeClr val="dk1"/>
                </a:solidFill>
              </a:rPr>
              <a:t>Despite the popularity of sports betting, only about 3% of sports bettors are profitable.</a:t>
            </a:r>
            <a:endParaRPr sz="6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6800">
                <a:solidFill>
                  <a:schemeClr val="dk1"/>
                </a:solidFill>
              </a:rPr>
              <a:t>How can we make sports betting more profitable for the average user?</a:t>
            </a:r>
            <a:endParaRPr b="1" sz="68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25" y="1633726"/>
            <a:ext cx="3424474" cy="22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Solution?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66450" y="1152475"/>
            <a:ext cx="496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prediction model with a user-friendly interface, allowing you to identify the winner of a match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Goal: Increase the chance of winning sports bets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0" y="1152475"/>
            <a:ext cx="3562001" cy="2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38100"/>
            <a:ext cx="3490301" cy="14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The Methods</a:t>
            </a:r>
            <a:endParaRPr sz="302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301050"/>
            <a:ext cx="58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Collected data on player information and statistics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is scraped weekly from Transfermarkt.com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Developed a database with our collected data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This way, we can better access and use the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Processing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Created a neural network that can train and test a data model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850" y="1017725"/>
            <a:ext cx="3248161" cy="35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The Prototype</a:t>
            </a:r>
            <a:endParaRPr sz="32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We evaluated several different data models. The best model we had: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overall accuracy was </a:t>
            </a:r>
            <a:r>
              <a:rPr lang="en" sz="2100">
                <a:solidFill>
                  <a:schemeClr val="dk1"/>
                </a:solidFill>
              </a:rPr>
              <a:t>around</a:t>
            </a:r>
            <a:r>
              <a:rPr lang="en" sz="2100">
                <a:solidFill>
                  <a:schemeClr val="dk1"/>
                </a:solidFill>
              </a:rPr>
              <a:t> 46%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accuracy of predicting a home team win was 59%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accuracy of prediction a home team loss was 38%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The draw rate was 33%</a:t>
            </a:r>
            <a:endParaRPr sz="2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That We Encountered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 first gathered a lot of datasets, but a lot of them were </a:t>
            </a:r>
            <a:r>
              <a:rPr lang="en" sz="2200">
                <a:solidFill>
                  <a:schemeClr val="dk1"/>
                </a:solidFill>
              </a:rPr>
              <a:t>imprecise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 scraped the UEFA website for historical games, but a lot of the data was unreliable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Some of the data was incomplete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